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5"/>
  </p:sldMasterIdLst>
  <p:notesMasterIdLst>
    <p:notesMasterId r:id="rId7"/>
  </p:notesMasterIdLst>
  <p:sldIdLst>
    <p:sldId id="256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80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279250" y="142963"/>
            <a:ext cx="8585500" cy="485757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55" name="Google Shape;55;p13"/>
          <p:cNvSpPr txBox="1"/>
          <p:nvPr/>
        </p:nvSpPr>
        <p:spPr>
          <a:xfrm>
            <a:off x="1190925" y="273325"/>
            <a:ext cx="6799800" cy="43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 b="1">
                <a:solidFill>
                  <a:schemeClr val="dk1"/>
                </a:solidFill>
              </a:rPr>
              <a:t>The Jubilee Prayer</a:t>
            </a:r>
            <a:endParaRPr sz="2400" b="1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Father in heaven,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may the faith you have given us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in your son, Jesus Christ, our brother,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and the flame of charity enkindled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in our hearts by the Holy Spirit,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reawaken in us the blessed hope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for the coming of your Kingdom.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 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May your grace transform us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into tireless cultivators of the seeds of the Gospel.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May those seeds transform from within both humanity and the whole cosmos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in the sure expectation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of a new heaven and a new earth,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when, with the powers of Evil vanquished,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your glory will shine eternally.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 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May the grace of the Jubilee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reawaken in us, Pilgrims of Hope,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a yearning for the treasures of heaven.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May that same grace spread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the joy and peace of our Redeemer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throughout the earth.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To you our God, eternally blessed,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be glory and praise for ever.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Amen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ordNumber xmlns="f198e3b3-3a4e-4d09-8a97-99b054f2dad3" xsi:nil="true"/>
    <TaxCatchAll xmlns="d4997f63-8208-4fbf-b972-dd78a0640e1d" xsi:nil="true"/>
    <lcf76f155ced4ddcb4097134ff3c332f xmlns="da50933e-820f-4398-90dc-351657c1edc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64F488337930499D93427E1FD14B7E" ma:contentTypeVersion="13" ma:contentTypeDescription="Create a new document." ma:contentTypeScope="" ma:versionID="37daf5845cf0a1ef16f54c2082fee391">
  <xsd:schema xmlns:xsd="http://www.w3.org/2001/XMLSchema" xmlns:xs="http://www.w3.org/2001/XMLSchema" xmlns:p="http://schemas.microsoft.com/office/2006/metadata/properties" xmlns:ns2="f198e3b3-3a4e-4d09-8a97-99b054f2dad3" xmlns:ns3="da50933e-820f-4398-90dc-351657c1edc6" xmlns:ns4="d4997f63-8208-4fbf-b972-dd78a0640e1d" targetNamespace="http://schemas.microsoft.com/office/2006/metadata/properties" ma:root="true" ma:fieldsID="27ed0219e54bb05c5658f4067e4dca8c" ns2:_="" ns3:_="" ns4:_="">
    <xsd:import namespace="f198e3b3-3a4e-4d09-8a97-99b054f2dad3"/>
    <xsd:import namespace="da50933e-820f-4398-90dc-351657c1edc6"/>
    <xsd:import namespace="d4997f63-8208-4fbf-b972-dd78a0640e1d"/>
    <xsd:element name="properties">
      <xsd:complexType>
        <xsd:sequence>
          <xsd:element name="documentManagement">
            <xsd:complexType>
              <xsd:all>
                <xsd:element ref="ns2:RecordNumber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lcf76f155ced4ddcb4097134ff3c332f" minOccurs="0"/>
                <xsd:element ref="ns4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98e3b3-3a4e-4d09-8a97-99b054f2dad3" elementFormDefault="qualified">
    <xsd:import namespace="http://schemas.microsoft.com/office/2006/documentManagement/types"/>
    <xsd:import namespace="http://schemas.microsoft.com/office/infopath/2007/PartnerControls"/>
    <xsd:element name="RecordNumber" ma:index="8" nillable="true" ma:displayName="Record Number" ma:internalName="RecordNumber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50933e-820f-4398-90dc-351657c1ed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0843a-a235-4821-97bb-6212fd202b4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997f63-8208-4fbf-b972-dd78a0640e1d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b3894985-b8b8-4e78-a44c-71e58114bf83}" ma:internalName="TaxCatchAll" ma:showField="CatchAllData" ma:web="d4997f63-8208-4fbf-b972-dd78a0640e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5c30843a-a235-4821-97bb-6212fd202b4a" ContentTypeId="0x0101" PreviousValue="false"/>
</file>

<file path=customXml/itemProps1.xml><?xml version="1.0" encoding="utf-8"?>
<ds:datastoreItem xmlns:ds="http://schemas.openxmlformats.org/officeDocument/2006/customXml" ds:itemID="{EEEFB86B-2F6F-4E00-9D23-184855A7BA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CCD19F-29A8-4405-ACE3-3247F1C2D61E}">
  <ds:schemaRefs>
    <ds:schemaRef ds:uri="http://schemas.microsoft.com/office/2006/metadata/properties"/>
    <ds:schemaRef ds:uri="http://schemas.microsoft.com/office/infopath/2007/PartnerControls"/>
    <ds:schemaRef ds:uri="f198e3b3-3a4e-4d09-8a97-99b054f2dad3"/>
    <ds:schemaRef ds:uri="d4997f63-8208-4fbf-b972-dd78a0640e1d"/>
    <ds:schemaRef ds:uri="da50933e-820f-4398-90dc-351657c1edc6"/>
  </ds:schemaRefs>
</ds:datastoreItem>
</file>

<file path=customXml/itemProps3.xml><?xml version="1.0" encoding="utf-8"?>
<ds:datastoreItem xmlns:ds="http://schemas.openxmlformats.org/officeDocument/2006/customXml" ds:itemID="{E476B70A-20F9-4C19-BC8F-7D0B768534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98e3b3-3a4e-4d09-8a97-99b054f2dad3"/>
    <ds:schemaRef ds:uri="da50933e-820f-4398-90dc-351657c1edc6"/>
    <ds:schemaRef ds:uri="d4997f63-8208-4fbf-b972-dd78a0640e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76F87E5-F2F0-4A0E-8A0A-B47A71D5D50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Office PowerPoint</Application>
  <PresentationFormat>On-screen Show (16:9)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Goldsmith, Helena</dc:creator>
  <cp:lastModifiedBy>Alcock, Laura</cp:lastModifiedBy>
  <cp:revision>4</cp:revision>
  <dcterms:modified xsi:type="dcterms:W3CDTF">2025-01-29T03:27:19Z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0x0101007664F488337930499D93427E1FD14B7E</vt:lpwstr>
  </property>
</Properties>
</file>